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20104100" cy="14211300"/>
  <p:notesSz cx="20104100" cy="142113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405503"/>
            <a:ext cx="17088486" cy="29843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958328"/>
            <a:ext cx="14072870" cy="3552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3268599"/>
            <a:ext cx="8745284" cy="937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3268599"/>
            <a:ext cx="8745284" cy="937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68452"/>
            <a:ext cx="18093690" cy="22738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268599"/>
            <a:ext cx="18093690" cy="937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3216509"/>
            <a:ext cx="6433312" cy="710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3216509"/>
            <a:ext cx="4623943" cy="710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3216509"/>
            <a:ext cx="4623943" cy="710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5292" y="2177546"/>
            <a:ext cx="17305762" cy="99517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2023-07-07T15:13:02Z</dcterms:created>
  <dcterms:modified xsi:type="dcterms:W3CDTF">2023-07-07T15:13:02Z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2023-07-07T00:00:00Z</vt:filetime>
  </property>
  <property fmtid="{D5CDD505-2E9C-101B-9397-08002B2CF9AE}" pid="3" name="Creator">
    <vt:lpwstr>Adobe Acrobat 23.3</vt:lpwstr>
  </property>
  <property fmtid="{D5CDD505-2E9C-101B-9397-08002B2CF9AE}" pid="4" name="LastSaved">
    <vt:filetime>2023-07-07T00:00:00Z</vt:filetime>
  </property>
  <property fmtid="{D5CDD505-2E9C-101B-9397-08002B2CF9AE}" pid="5" name="Producer">
    <vt:lpwstr>Adobe Acrobat 23.3 Image Conversion Plug-in</vt:lpwstr>
  </property>
</Properties>
</file>